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4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  <p:sldId id="571" r:id="rId57"/>
    <p:sldId id="5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504" dt="2023-03-09T21:59:0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805" autoAdjust="0"/>
    <p:restoredTop sz="86667" autoAdjust="0"/>
  </p:normalViewPr>
  <p:slideViewPr>
    <p:cSldViewPr snapToGrid="0">
      <p:cViewPr varScale="1">
        <p:scale>
          <a:sx n="75" d="100"/>
          <a:sy n="75" d="100"/>
        </p:scale>
        <p:origin x="13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3-03-09T22:01:49.555" v="9704" actId="2057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9T02:15:53.748" v="9070" actId="2057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3-03-09T21:01:51.557" v="9622" actId="14100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del mod">
          <ac:chgData name="Weifeng Xu" userId="e7aed605-a3dd-4d5a-a692-a87037af107b" providerId="ADAL" clId="{E6F61DB7-069D-4ED3-A048-88D1F2D17640}" dt="2023-03-09T21:01:24.217" v="9615" actId="478"/>
          <ac:spMkLst>
            <pc:docMk/>
            <pc:sldMk cId="4088172703" sldId="528"/>
            <ac:spMk id="3" creationId="{C064E1EA-B0F3-E0D7-C624-22F7BBC5E483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3-03-09T21:01:49.401" v="9621" actId="1076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del mod">
          <ac:chgData name="Weifeng Xu" userId="e7aed605-a3dd-4d5a-a692-a87037af107b" providerId="ADAL" clId="{E6F61DB7-069D-4ED3-A048-88D1F2D17640}" dt="2023-03-09T21:01:38.929" v="9616" actId="478"/>
          <ac:spMkLst>
            <pc:docMk/>
            <pc:sldMk cId="4088172703" sldId="528"/>
            <ac:spMk id="38" creationId="{F9EDB4B1-7374-4134-B864-7FD9B2B56090}"/>
          </ac:spMkLst>
        </pc:spChg>
        <pc:spChg chg="add del mod">
          <ac:chgData name="Weifeng Xu" userId="e7aed605-a3dd-4d5a-a692-a87037af107b" providerId="ADAL" clId="{E6F61DB7-069D-4ED3-A048-88D1F2D17640}" dt="2023-03-09T21:01:43.744" v="9618" actId="478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3-03-09T21:01:51.557" v="9622" actId="14100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del mod">
          <ac:chgData name="Weifeng Xu" userId="e7aed605-a3dd-4d5a-a692-a87037af107b" providerId="ADAL" clId="{E6F61DB7-069D-4ED3-A048-88D1F2D17640}" dt="2023-03-09T21:01:45.024" v="9619" actId="478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del mod">
          <ac:chgData name="Weifeng Xu" userId="e7aed605-a3dd-4d5a-a692-a87037af107b" providerId="ADAL" clId="{E6F61DB7-069D-4ED3-A048-88D1F2D17640}" dt="2023-03-09T21:01:46.375" v="9620" actId="478"/>
          <ac:cxnSpMkLst>
            <pc:docMk/>
            <pc:sldMk cId="4088172703" sldId="528"/>
            <ac:cxnSpMk id="41" creationId="{38366C5B-CAFE-4BE3-8B07-0C1719F1DF8B}"/>
          </ac:cxnSpMkLst>
        </pc:cxnChg>
        <pc:cxnChg chg="add del mod">
          <ac:chgData name="Weifeng Xu" userId="e7aed605-a3dd-4d5a-a692-a87037af107b" providerId="ADAL" clId="{E6F61DB7-069D-4ED3-A048-88D1F2D17640}" dt="2023-03-09T21:01:40.224" v="9617" actId="478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3-03-09T22:01:49.555" v="9704" actId="2057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3-03-09T21:39:21.218" v="9637"/>
          <ac:spMkLst>
            <pc:docMk/>
            <pc:sldMk cId="3211728039" sldId="540"/>
            <ac:spMk id="2" creationId="{906D6FCD-CD27-4D2A-B56F-7548EC367679}"/>
          </ac:spMkLst>
        </pc:spChg>
        <pc:spChg chg="del mod">
          <ac:chgData name="Weifeng Xu" userId="e7aed605-a3dd-4d5a-a692-a87037af107b" providerId="ADAL" clId="{E6F61DB7-069D-4ED3-A048-88D1F2D17640}" dt="2023-03-09T21:39:33.589" v="9639" actId="478"/>
          <ac:spMkLst>
            <pc:docMk/>
            <pc:sldMk cId="3211728039" sldId="540"/>
            <ac:spMk id="3" creationId="{2613EBAB-E1F7-939A-C897-D136C12AE4D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del mod">
          <ac:chgData name="Weifeng Xu" userId="e7aed605-a3dd-4d5a-a692-a87037af107b" providerId="ADAL" clId="{E6F61DB7-069D-4ED3-A048-88D1F2D17640}" dt="2023-03-09T21:59:05.997" v="9666" actId="767"/>
          <ac:spMkLst>
            <pc:docMk/>
            <pc:sldMk cId="3211728039" sldId="540"/>
            <ac:spMk id="21" creationId="{170CAA86-A87E-29C9-43F3-C2CF925051C8}"/>
          </ac:spMkLst>
        </pc:spChg>
        <pc:spChg chg="add mod">
          <ac:chgData name="Weifeng Xu" userId="e7aed605-a3dd-4d5a-a692-a87037af107b" providerId="ADAL" clId="{E6F61DB7-069D-4ED3-A048-88D1F2D17640}" dt="2023-03-09T21:59:36.360" v="9699" actId="1076"/>
          <ac:spMkLst>
            <pc:docMk/>
            <pc:sldMk cId="3211728039" sldId="540"/>
            <ac:spMk id="22" creationId="{594E511F-C1E9-9E45-5758-613DA62EFF4E}"/>
          </ac:spMkLst>
        </pc:spChg>
        <pc:spChg chg="add mod">
          <ac:chgData name="Weifeng Xu" userId="e7aed605-a3dd-4d5a-a692-a87037af107b" providerId="ADAL" clId="{E6F61DB7-069D-4ED3-A048-88D1F2D17640}" dt="2023-03-09T22:01:49.555" v="9704" actId="20577"/>
          <ac:spMkLst>
            <pc:docMk/>
            <pc:sldMk cId="3211728039" sldId="540"/>
            <ac:spMk id="24" creationId="{C69BF2F3-ECF0-98D5-FBB4-6527C691802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40" creationId="{EA0F86F5-317C-43CD-8469-8349323EBB69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7" creationId="{8C50C08B-847F-4144-B528-68C7E6C4A387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8" creationId="{6733564A-59B3-4DB0-B8CB-5AD5F207C83D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9" creationId="{08E6253A-1534-4748-B645-4461518B7256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0" creationId="{0356C727-31C6-45FF-8FD2-7639F155EA7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1" creationId="{9E995237-9BC8-4ACB-9643-C630E6D5A488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2" creationId="{180EF6E0-19B7-4152-A288-24A8E4CF724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3" creationId="{00439568-7B6A-46F9-89F3-8800F36D3E2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4" creationId="{2D7A4BAA-3C40-4022-83A4-92537F2F3D8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5" creationId="{C8C5CB9A-27AD-46B0-9EFB-6BCBC4021311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6" creationId="{1D7D7630-033A-4760-9904-E9CA140A1F6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8" creationId="{7549D3A9-7BA4-41FB-A80F-C94D6898F9A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9" creationId="{4C720A48-5087-40D8-AF3B-CDA0865DCFDA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4" creationId="{A549EE32-4886-4FBF-9AD6-C5182CBAD37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7" creationId="{6A4C1A26-9707-48AD-8CE6-A35797215B2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0" creationId="{E5EF67B5-6669-41B4-83CA-FA2AC81C63A9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3" creationId="{E90B70E5-676B-4EC7-854C-28D60E4890F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6" creationId="{5285E38B-2640-4207-94CA-6B806EB81E6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9" creationId="{F2898786-E3FE-4E00-8DAD-9E49B51BD78B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del mod">
          <ac:chgData name="Weifeng Xu" userId="e7aed605-a3dd-4d5a-a692-a87037af107b" providerId="ADAL" clId="{E6F61DB7-069D-4ED3-A048-88D1F2D17640}" dt="2023-03-09T21:39:29.952" v="9638" actId="478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3-03-09T21:40:13.551" v="9644" actId="14100"/>
          <ac:picMkLst>
            <pc:docMk/>
            <pc:sldMk cId="3211728039" sldId="540"/>
            <ac:picMk id="9" creationId="{C2F4B9A1-6B30-F8D8-EF61-0C477A1F3336}"/>
          </ac:picMkLst>
        </pc:picChg>
        <pc:picChg chg="add del mod">
          <ac:chgData name="Weifeng Xu" userId="e7aed605-a3dd-4d5a-a692-a87037af107b" providerId="ADAL" clId="{E6F61DB7-069D-4ED3-A048-88D1F2D17640}" dt="2023-03-09T21:42:47.785" v="9648" actId="478"/>
          <ac:picMkLst>
            <pc:docMk/>
            <pc:sldMk cId="3211728039" sldId="540"/>
            <ac:picMk id="11" creationId="{51DE1DB6-7D1C-69B0-4D4F-B87375B91F4A}"/>
          </ac:picMkLst>
        </pc:picChg>
        <pc:picChg chg="add mod">
          <ac:chgData name="Weifeng Xu" userId="e7aed605-a3dd-4d5a-a692-a87037af107b" providerId="ADAL" clId="{E6F61DB7-069D-4ED3-A048-88D1F2D17640}" dt="2023-03-09T21:56:11.438" v="9656" actId="14100"/>
          <ac:picMkLst>
            <pc:docMk/>
            <pc:sldMk cId="3211728039" sldId="540"/>
            <ac:picMk id="13" creationId="{3594140F-7D13-7840-D237-0EA8A00F6310}"/>
          </ac:picMkLst>
        </pc:picChg>
        <pc:picChg chg="add mod">
          <ac:chgData name="Weifeng Xu" userId="e7aed605-a3dd-4d5a-a692-a87037af107b" providerId="ADAL" clId="{E6F61DB7-069D-4ED3-A048-88D1F2D17640}" dt="2023-03-09T21:57:46.558" v="9661" actId="14100"/>
          <ac:picMkLst>
            <pc:docMk/>
            <pc:sldMk cId="3211728039" sldId="540"/>
            <ac:picMk id="15" creationId="{8A34D066-172A-A10E-5BE8-C763A4EAD223}"/>
          </ac:picMkLst>
        </pc:picChg>
        <pc:picChg chg="add del mod">
          <ac:chgData name="Weifeng Xu" userId="e7aed605-a3dd-4d5a-a692-a87037af107b" providerId="ADAL" clId="{E6F61DB7-069D-4ED3-A048-88D1F2D17640}" dt="2023-03-09T21:39:33.589" v="9639" actId="478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3" creationId="{F5C46B08-8900-4433-BC92-12B5A8A8ED76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3" creationId="{756CDB0F-CE28-4A55-A2B8-721406767D8E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4" creationId="{95729D8F-9CD9-DEA0-8AE1-2CB6B6450A47}"/>
          </ac:cxnSpMkLst>
        </pc:cxnChg>
        <pc:cxnChg chg="del mod">
          <ac:chgData name="Weifeng Xu" userId="e7aed605-a3dd-4d5a-a692-a87037af107b" providerId="ADAL" clId="{E6F61DB7-069D-4ED3-A048-88D1F2D17640}" dt="2023-03-09T21:39:33.589" v="9639" actId="478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39" creationId="{EEDC9DAA-9200-4C4E-900E-F6727AA7F0B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5" creationId="{5F811666-BDC4-4963-94D8-76584DA923D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6" creationId="{68AF5865-4225-46BC-8E08-692B111A3C4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7" creationId="{02C2C3F7-44D7-48E2-8FF3-14DFC286FEE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8" creationId="{E15FCDEA-8166-4C25-8790-D8EC57DEC38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9" creationId="{F8B21400-3ADC-475B-A347-D3543B97AD8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0" creationId="{DD52B1D5-5336-406D-B1BF-F86A94B5A5E0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1" creationId="{4AFC0EC5-512F-4590-9852-11F5FF59CBA3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2" creationId="{03475064-3BD8-4EEC-8165-EA548A0B6D4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5" creationId="{06446CF2-B85F-418B-80E8-3504B4BD9C9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6" creationId="{5A14CAE8-B727-40EF-B840-3F7B1F3E485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0" creationId="{59EC16B1-6C34-4DE8-8347-7F73D823D62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1" creationId="{7DA52C63-24F5-40B2-B2C8-8F189E0840D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grpChg chg="mod">
          <ac:chgData name="Weifeng Xu" userId="e7aed605-a3dd-4d5a-a692-a87037af107b" providerId="ADAL" clId="{E6F61DB7-069D-4ED3-A048-88D1F2D17640}" dt="2022-10-16T20:29:37.917" v="9604"/>
          <ac:grpSpMkLst>
            <pc:docMk/>
            <pc:sldMk cId="3582890765" sldId="545"/>
            <ac:grpSpMk id="15" creationId="{348815A0-A091-839D-7BB9-3D4980BA2760}"/>
          </ac:grpSpMkLst>
        </pc:gr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picChg chg="add mod">
          <ac:chgData name="Weifeng Xu" userId="e7aed605-a3dd-4d5a-a692-a87037af107b" providerId="ADAL" clId="{E6F61DB7-069D-4ED3-A048-88D1F2D17640}" dt="2022-10-16T20:30:19.040" v="9611" actId="1076"/>
          <ac:picMkLst>
            <pc:docMk/>
            <pc:sldMk cId="3582890765" sldId="545"/>
            <ac:picMk id="1026" creationId="{69D7DABA-89AD-95DA-1E19-A832A8053B43}"/>
          </ac:picMkLst>
        </pc:picChg>
        <pc:inkChg chg="add del">
          <ac:chgData name="Weifeng Xu" userId="e7aed605-a3dd-4d5a-a692-a87037af107b" providerId="ADAL" clId="{E6F61DB7-069D-4ED3-A048-88D1F2D17640}" dt="2022-10-16T20:29:25.722" v="9600" actId="9405"/>
          <ac:inkMkLst>
            <pc:docMk/>
            <pc:sldMk cId="3582890765" sldId="545"/>
            <ac:inkMk id="5" creationId="{FCC79C86-0DE8-72FC-6713-3BA80BA75057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8" creationId="{C03FEBF7-348A-2EFA-6B6B-7C5CC1A47734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2" creationId="{B3615BFC-FE3D-7231-F7C3-6C8F0E6DC41A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4" creationId="{128ED4B8-6287-A45F-2056-DDC5903F8F62}"/>
          </ac:inkMkLst>
        </pc:inkChg>
        <pc:inkChg chg="add">
          <ac:chgData name="Weifeng Xu" userId="e7aed605-a3dd-4d5a-a692-a87037af107b" providerId="ADAL" clId="{E6F61DB7-069D-4ED3-A048-88D1F2D17640}" dt="2022-10-16T20:30:07.216" v="9605" actId="9405"/>
          <ac:inkMkLst>
            <pc:docMk/>
            <pc:sldMk cId="3582890765" sldId="545"/>
            <ac:inkMk id="16" creationId="{BF8AACD0-8557-49D3-F573-85D488C398C5}"/>
          </ac:inkMkLst>
        </pc:ink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3-03-09T21:07:00.882" v="9630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3-03-09T21:07:00.882" v="9630" actId="20577"/>
          <ac:spMkLst>
            <pc:docMk/>
            <pc:sldMk cId="2022466885" sldId="570"/>
            <ac:spMk id="5" creationId="{5382FEC9-4766-57CE-5AEF-5B79EB7AF071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2" creationId="{D05A9B8C-1469-E9FC-5EB8-E6AF13F590D4}"/>
          </ac:spMkLst>
        </pc:spChg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3" creationId="{17DB117B-CDF0-BC27-5AEE-073CCB0AEA88}"/>
          </ac:spMkLst>
        </pc:spChg>
        <pc:spChg chg="add mod">
          <ac:chgData name="Weifeng Xu" userId="e7aed605-a3dd-4d5a-a692-a87037af107b" providerId="ADAL" clId="{E6F61DB7-069D-4ED3-A048-88D1F2D17640}" dt="2022-10-16T15:17:07.048" v="9598" actId="14100"/>
          <ac:spMkLst>
            <pc:docMk/>
            <pc:sldMk cId="3873933507" sldId="571"/>
            <ac:spMk id="13" creationId="{E85D2BA6-C901-ED1C-CD58-1D585D06BB1B}"/>
          </ac:spMkLst>
        </pc:spChg>
        <pc:picChg chg="add del">
          <ac:chgData name="Weifeng Xu" userId="e7aed605-a3dd-4d5a-a692-a87037af107b" providerId="ADAL" clId="{E6F61DB7-069D-4ED3-A048-88D1F2D17640}" dt="2022-10-16T13:49:28.011" v="9566" actId="22"/>
          <ac:picMkLst>
            <pc:docMk/>
            <pc:sldMk cId="3873933507" sldId="571"/>
            <ac:picMk id="5" creationId="{CE73C8F1-3411-476B-51DF-33FA62D88F20}"/>
          </ac:picMkLst>
        </pc:picChg>
        <pc:picChg chg="add del mod">
          <ac:chgData name="Weifeng Xu" userId="e7aed605-a3dd-4d5a-a692-a87037af107b" providerId="ADAL" clId="{E6F61DB7-069D-4ED3-A048-88D1F2D17640}" dt="2022-10-16T13:49:35.204" v="9570" actId="22"/>
          <ac:picMkLst>
            <pc:docMk/>
            <pc:sldMk cId="3873933507" sldId="571"/>
            <ac:picMk id="7" creationId="{2B6B93CE-BD51-CAF9-0774-AA19D4B4CB61}"/>
          </ac:picMkLst>
        </pc:picChg>
        <pc:picChg chg="add mod">
          <ac:chgData name="Weifeng Xu" userId="e7aed605-a3dd-4d5a-a692-a87037af107b" providerId="ADAL" clId="{E6F61DB7-069D-4ED3-A048-88D1F2D17640}" dt="2022-10-16T13:49:55.470" v="9572" actId="1076"/>
          <ac:picMkLst>
            <pc:docMk/>
            <pc:sldMk cId="3873933507" sldId="571"/>
            <ac:picMk id="9" creationId="{217C13D8-2395-70C4-B4DC-A52F4939C611}"/>
          </ac:picMkLst>
        </pc:picChg>
        <pc:picChg chg="add mod">
          <ac:chgData name="Weifeng Xu" userId="e7aed605-a3dd-4d5a-a692-a87037af107b" providerId="ADAL" clId="{E6F61DB7-069D-4ED3-A048-88D1F2D17640}" dt="2022-10-16T15:16:47.686" v="9591" actId="1076"/>
          <ac:picMkLst>
            <pc:docMk/>
            <pc:sldMk cId="3873933507" sldId="571"/>
            <ac:picMk id="11" creationId="{1BDB5E21-95D7-01C8-96FC-E56EEDAFA0C6}"/>
          </ac:picMkLst>
        </pc:picChg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  <pc:picChg chg="add mod">
          <ac:chgData name="Weifeng Xu" userId="e7aed605-a3dd-4d5a-a692-a87037af107b" providerId="ADAL" clId="{E6F61DB7-069D-4ED3-A048-88D1F2D17640}" dt="2022-10-16T13:51:58.525" v="9578" actId="1076"/>
          <ac:picMkLst>
            <pc:docMk/>
            <pc:sldMk cId="61083871" sldId="572"/>
            <ac:picMk id="3" creationId="{FE5A3244-9B72-0944-7D57-3F24B430E082}"/>
          </ac:picMkLst>
        </pc:picChg>
        <pc:picChg chg="add mod">
          <ac:chgData name="Weifeng Xu" userId="e7aed605-a3dd-4d5a-a692-a87037af107b" providerId="ADAL" clId="{E6F61DB7-069D-4ED3-A048-88D1F2D17640}" dt="2022-10-16T13:52:21.763" v="9582" actId="1076"/>
          <ac:picMkLst>
            <pc:docMk/>
            <pc:sldMk cId="61083871" sldId="572"/>
            <ac:picMk id="5" creationId="{6564A795-ABF0-8616-227B-5EE3DBC08842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5.png"/><Relationship Id="rId7" Type="http://schemas.openxmlformats.org/officeDocument/2006/relationships/customXml" Target="../ink/ink11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700.png"/><Relationship Id="rId4" Type="http://schemas.openxmlformats.org/officeDocument/2006/relationships/image" Target="../media/image62.png"/><Relationship Id="rId9" Type="http://schemas.openxmlformats.org/officeDocument/2006/relationships/customXml" Target="../ink/ink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customXml" Target="../ink/ink122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03.png"/><Relationship Id="rId4" Type="http://schemas.openxmlformats.org/officeDocument/2006/relationships/image" Target="../media/image93.png"/><Relationship Id="rId9" Type="http://schemas.openxmlformats.org/officeDocument/2006/relationships/customXml" Target="../ink/ink1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3" Type="http://schemas.openxmlformats.org/officeDocument/2006/relationships/customXml" Target="../ink/ink125.xml"/><Relationship Id="rId7" Type="http://schemas.openxmlformats.org/officeDocument/2006/relationships/image" Target="../media/image690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6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28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2.png"/><Relationship Id="rId7" Type="http://schemas.openxmlformats.org/officeDocument/2006/relationships/customXml" Target="../ink/ink13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29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D8FD4-5467-CFE1-5501-74C06BAF2F85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A3B91C-9F76-F24B-A600-39965AA8C52F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7958E4-DCC7-838E-5DCA-61D649758D23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characters between any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83CD0-DDC1-56E4-51B6-5C58E76A034D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21832-2E6D-C093-1ECC-7675AECD5A1E}"/>
              </a:ext>
            </a:extLst>
          </p:cNvPr>
          <p:cNvSpPr txBox="1"/>
          <p:nvPr/>
        </p:nvSpPr>
        <p:spPr>
          <a:xfrm>
            <a:off x="10422710" y="6382139"/>
            <a:ext cx="176929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CDD27-EF31-8235-97AE-637268A7E2A7}"/>
              </a:ext>
            </a:extLst>
          </p:cNvPr>
          <p:cNvSpPr txBox="1"/>
          <p:nvPr/>
        </p:nvSpPr>
        <p:spPr>
          <a:xfrm>
            <a:off x="0" y="6382139"/>
            <a:ext cx="1136949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: match only whole words</a:t>
            </a:r>
          </a:p>
        </p:txBody>
      </p: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4B9A1-6B30-F8D8-EF61-0C477A1F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6" y="1886145"/>
            <a:ext cx="8107776" cy="99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4140F-7D13-7840-D237-0EA8A00F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56" y="2883876"/>
            <a:ext cx="8107776" cy="211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4D066-172A-A10E-5BE8-C763A4EA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56" y="4998949"/>
            <a:ext cx="8107776" cy="1065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E511F-C1E9-9E45-5758-613DA62EFF4E}"/>
              </a:ext>
            </a:extLst>
          </p:cNvPr>
          <p:cNvSpPr txBox="1"/>
          <p:nvPr/>
        </p:nvSpPr>
        <p:spPr>
          <a:xfrm>
            <a:off x="5757705" y="2610479"/>
            <a:ext cx="2466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 is not a word character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F2F3-ECF0-98D5-FBB4-6527C691802C}"/>
              </a:ext>
            </a:extLst>
          </p:cNvPr>
          <p:cNvSpPr txBox="1"/>
          <p:nvPr/>
        </p:nvSpPr>
        <p:spPr>
          <a:xfrm>
            <a:off x="8691227" y="721171"/>
            <a:ext cx="202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a-zA-Z0-9_]+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5A3D2-4EF1-BD9E-7857-7B3BAFE5D6A2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4414B-3A25-7C45-F39C-CB74CEB8E177}"/>
              </a:ext>
            </a:extLst>
          </p:cNvPr>
          <p:cNvSpPr txBox="1"/>
          <p:nvPr/>
        </p:nvSpPr>
        <p:spPr>
          <a:xfrm>
            <a:off x="0" y="6382139"/>
            <a:ext cx="242824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DDCE1-B718-450B-9070-8EF54117C46E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CF1EDD-9BF7-F460-C30C-299B0ECD056B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061E0-AFCE-57DB-05D5-4CD5217DE25B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316D2-F335-04A9-EEF2-A5734FB9257A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032A1-D1BF-E570-C0C0-5021F7B259ED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A1C53-F7BA-BC25-8ECA-EE11602C6616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470662"/>
            <a:ext cx="3647496" cy="195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B48AA-415E-B90D-62C3-C5FB6093A576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7D631-380A-ADE7-C6B9-DA5F50FAD47F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CE9A6-F052-3903-96FB-A9AF64475C81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9989-2D55-A349-88D8-5FB63148E186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CC26C-D784-36CC-43F2-B8F6E1BBB2BE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D36E8E-FF58-1E44-2D0D-CAC69FE9DE90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7D877B-CE75-C5FF-5D0B-E34CA3C98F3D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B715F-E2A1-A91E-2FEA-CA556DD7F20A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2A8E3-8596-0679-AA22-F29C50D8B2CA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CDBDC-B2D0-18A0-7919-D8163FDBEA22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7AFFF7-E9BD-2AE1-35D4-3F8BA2B691F9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9CCC1-0E35-3C18-9692-091F783F3087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86264-C897-16E3-8C6B-9F1592D798B9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0B16-79AE-69E8-277C-415C9C748296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7744E-7F70-AD17-A6F6-FBEF48D76F7F}"/>
              </a:ext>
            </a:extLst>
          </p:cNvPr>
          <p:cNvSpPr txBox="1"/>
          <p:nvPr/>
        </p:nvSpPr>
        <p:spPr>
          <a:xfrm>
            <a:off x="10331938" y="6382139"/>
            <a:ext cx="186006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49D3E-97F9-1F43-6A37-BCF7FC109C37}"/>
              </a:ext>
            </a:extLst>
          </p:cNvPr>
          <p:cNvSpPr txBox="1"/>
          <p:nvPr/>
        </p:nvSpPr>
        <p:spPr>
          <a:xfrm>
            <a:off x="0" y="6382139"/>
            <a:ext cx="246888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76D26-A3EA-D6B5-F449-4341167C8FA4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8EF33-C16E-DFE8-2BFC-1013322CBE4E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22CD8F-CBD9-9FF3-0138-5A9A7DF99D69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23E93-2600-857F-BB20-44EEA667A8B3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516EB-1B46-BC7D-2A36-E56ECDD51374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0C5B8-6308-24AE-1478-5BE8999AD5BC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569FA-209A-7398-92DF-D7558E46C9D7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B5CC95-3B1E-FF1B-4500-57549D45F823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248097" y="4152000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9735"/>
            <a:ext cx="10707028" cy="2217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978F8-494D-FBA8-1750-5A97A88705C9}"/>
              </a:ext>
            </a:extLst>
          </p:cNvPr>
          <p:cNvSpPr txBox="1"/>
          <p:nvPr/>
        </p:nvSpPr>
        <p:spPr>
          <a:xfrm>
            <a:off x="11198964" y="6382139"/>
            <a:ext cx="993035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E4D09-F215-39BA-F81A-B5DB7AEE6B84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306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E7E048-4A75-3ACA-5738-A3C82AD74CF2}"/>
              </a:ext>
            </a:extLst>
          </p:cNvPr>
          <p:cNvSpPr txBox="1"/>
          <p:nvPr/>
        </p:nvSpPr>
        <p:spPr>
          <a:xfrm>
            <a:off x="7871444" y="6382139"/>
            <a:ext cx="4320556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02DFF-B483-0E93-7E74-251FDE551B0F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47B24-2125-E16A-10EC-BA50DF104C2A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ED2D4-3035-D8A5-27D5-620411F3A74A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88556-0FBA-A561-4C79-8F1E0B5D104F}"/>
              </a:ext>
            </a:extLst>
          </p:cNvPr>
          <p:cNvSpPr txBox="1"/>
          <p:nvPr/>
        </p:nvSpPr>
        <p:spPr>
          <a:xfrm>
            <a:off x="10576560" y="6382139"/>
            <a:ext cx="161544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B0361-5753-8F49-E364-FE90C61A2A40}"/>
              </a:ext>
            </a:extLst>
          </p:cNvPr>
          <p:cNvSpPr txBox="1"/>
          <p:nvPr/>
        </p:nvSpPr>
        <p:spPr>
          <a:xfrm>
            <a:off x="0" y="6382139"/>
            <a:ext cx="260252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471F1-C41D-BBDE-EFE2-878C26810892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4EAC2-387B-D3E7-B62E-25803654EDB2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BF221-FAC3-C304-349E-16F46D53DD5D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0DEAD-689F-177A-1DC6-113BC5FAFEF4}"/>
              </a:ext>
            </a:extLst>
          </p:cNvPr>
          <p:cNvSpPr txBox="1"/>
          <p:nvPr/>
        </p:nvSpPr>
        <p:spPr>
          <a:xfrm>
            <a:off x="6858000" y="6382139"/>
            <a:ext cx="5334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A33CD-528E-8AAB-1594-F665C91D508D}"/>
              </a:ext>
            </a:extLst>
          </p:cNvPr>
          <p:cNvSpPr txBox="1"/>
          <p:nvPr/>
        </p:nvSpPr>
        <p:spPr>
          <a:xfrm>
            <a:off x="0" y="6382139"/>
            <a:ext cx="4633607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268B4C-E709-0318-1FD4-D9706C59B3D9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75F0F-C1D7-8EE2-D339-147F19898C76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E065F-098E-AC75-79E2-81EDCF172547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63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050" y="33826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ACDA9-DC1B-8EFE-5FC1-A96016746755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E49598-D3CA-3EE7-9C1E-242242554E83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AC9D2-6881-B58A-4A58-23BCDFA52805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4DE7E-6977-3E32-1845-2F641D558674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1172409" y="5347263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>
            <a:cxnSpLocks/>
          </p:cNvCxnSpPr>
          <p:nvPr/>
        </p:nvCxnSpPr>
        <p:spPr>
          <a:xfrm flipH="1">
            <a:off x="1542789" y="4900689"/>
            <a:ext cx="38636" cy="4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CD83EB-3721-239B-B8A6-8D05E1A6B998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20132</TotalTime>
  <Words>3926</Words>
  <Application>Microsoft Office PowerPoint</Application>
  <PresentationFormat>Widescreen</PresentationFormat>
  <Paragraphs>472</Paragraphs>
  <Slides>57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DengXian</vt:lpstr>
      <vt:lpstr>Abadi</vt:lpstr>
      <vt:lpstr>Agency FB</vt:lpstr>
      <vt:lpstr>Arial</vt:lpstr>
      <vt:lpstr>Calibri</vt:lpstr>
      <vt:lpstr>Calibri Light</vt:lpstr>
      <vt:lpstr>Consolas</vt:lpstr>
      <vt:lpstr>inherit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AMINU IDRIS</cp:lastModifiedBy>
  <cp:revision>23</cp:revision>
  <dcterms:created xsi:type="dcterms:W3CDTF">2020-09-14T14:43:27Z</dcterms:created>
  <dcterms:modified xsi:type="dcterms:W3CDTF">2024-10-23T17:22:51Z</dcterms:modified>
</cp:coreProperties>
</file>